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Slab" pitchFamily="2" charset="0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5"/>
    <p:restoredTop sz="94610"/>
  </p:normalViewPr>
  <p:slideViewPr>
    <p:cSldViewPr snapToGrid="0" snapToObjects="1">
      <p:cViewPr>
        <p:scale>
          <a:sx n="110" d="100"/>
          <a:sy n="110" d="100"/>
        </p:scale>
        <p:origin x="-22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0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</a:t>
            </a:r>
          </a:p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and </a:t>
            </a:r>
            <a:r>
              <a:rPr lang="en-US" sz="615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</a:t>
            </a:r>
            <a:r>
              <a:rPr lang="ko-KR" altLang="en-US" sz="615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en-US" altLang="ko-KR" sz="615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56000">
                    <a:schemeClr val="accent1">
                      <a:lumMod val="45000"/>
                      <a:lumOff val="55000"/>
                    </a:schemeClr>
                  </a:gs>
                  <a:gs pos="79000">
                    <a:schemeClr val="accent1">
                      <a:lumMod val="50000"/>
                    </a:schemeClr>
                  </a:gs>
                </a:gsLst>
                <a:path path="circle">
                  <a:fillToRect l="100000" t="100000"/>
                </a:path>
              </a:gra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7700"/>
              </a:lnSpc>
              <a:buNone/>
            </a:pPr>
            <a:r>
              <a:rPr lang="ko-KR" alt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A Beginner's Guide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world of artificial intelligence through machine learning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learning. This guide introduces key concepts, algorithms,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techniques for beginners entering this exciting field.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250186"/>
            <a:ext cx="347663" cy="347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7411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Machine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 subset of AI that enables systems to learn from data without</a:t>
            </a:r>
            <a:r>
              <a:rPr lang="ko-KR" alt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ko-K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</a:t>
            </a: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explicit programming.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used in various fields,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including image recognition, natural language processing, and predictive analytics.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9570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utilizes algorithms like decision trees, support vector machines, and neural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</a:t>
            </a:r>
            <a:r>
              <a:rPr lang="ko-KR" alt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</a:p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Next Frontier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is a subset of machine learning using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multi-layered neural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Advancements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revolutionized AI with breakthroughs in image and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recognition.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powers autonomous vehicles, virtual assistants, and advanced medical diagnostics.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56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Fundamental Concepts in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categorizing data into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classes. Uses algorithms like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 and SVMs.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variables used for prediction.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selection and engineering are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for model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K-Nearest Neighbors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yet effective algorithm for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and regression based on proximity to neighbors.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7346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learn from labeled data. Used for classification and regression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398681" y="2356961"/>
            <a:ext cx="3152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Discovers patterns in unlabeled data. Includes clustering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dimensionality reduction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Sampling Bias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Occurs when training data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doesn't represent the population</a:t>
            </a:r>
            <a:r>
              <a:rPr lang="en-US" altLang="ko-KR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Can lead to inaccurate models.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  <a:effectLst>
            <a:softEdge rad="62872"/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step involving cleaning, normalization, and feature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engineering to improve model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16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linear relationship between variables.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but effective for many problems.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08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Polynomial Regression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Extends linear regression to capture non-linear relationships using polynomial functions.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723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Ridge and Lasso Regression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Regularization techniques to prevent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overfitting in high-dimensional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Case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Sigmoid Function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Classification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Regression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Function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Multi-class Classification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Vector Machines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Hinge Loss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and Multi-class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618220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 Techniques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343114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Stochastic Gradient Descent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model parameters using one training example at a time. Fast but noisy.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352710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Mini-batch Gradient Descent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speed and stability by using small batches of training data.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01" y="5810607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539508"/>
            <a:ext cx="286000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Gradient Descent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6989802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entire dataset for each update.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but computationally expensive for large datasets.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411</Words>
  <Application>Microsoft Macintosh PowerPoint</Application>
  <PresentationFormat>사용자 지정</PresentationFormat>
  <Paragraphs>95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Roboto</vt:lpstr>
      <vt:lpstr>Arial</vt:lpstr>
      <vt:lpstr>Roboto Slab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김상준</cp:lastModifiedBy>
  <cp:revision>3</cp:revision>
  <dcterms:created xsi:type="dcterms:W3CDTF">2024-11-11T02:59:28Z</dcterms:created>
  <dcterms:modified xsi:type="dcterms:W3CDTF">2024-11-12T11:34:45Z</dcterms:modified>
</cp:coreProperties>
</file>